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Merriweather Black"/>
      <p:bold r:id="rId35"/>
      <p:boldItalic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  <p:embeddedFont>
      <p:font typeface="Playfair Display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Susan Bystro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font" Target="fonts/Roboto-italic.fntdata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font" Target="fonts/PlayfairDisplay-regular.fntdata"/><Relationship Id="rId44" Type="http://schemas.openxmlformats.org/officeDocument/2006/relationships/font" Target="fonts/PlayfairDisplayBlack-bold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PlayfairDisplayBlack-bold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Black-bold.fntdata"/><Relationship Id="rId12" Type="http://schemas.openxmlformats.org/officeDocument/2006/relationships/slide" Target="slides/slide6.xml"/><Relationship Id="rId34" Type="http://schemas.openxmlformats.org/officeDocument/2006/relationships/font" Target="fonts/Average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MerriweatherBlack-bold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18T21:06:43.846">
    <p:pos x="815" y="1321"/>
    <p:text>Correct the company name: Out &amp; About Communications</p:text>
  </p:cm>
  <p:cm authorId="0" idx="2" dt="2019-07-18T21:07:14.797">
    <p:pos x="815" y="1731"/>
    <p:text>WorthPointe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41dd9c6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41dd9c6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41dd9c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d41dd9c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41dd9c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d41dd9c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41dd9c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41dd9c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astalpayroll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outandaboutcommunications.com/say-hello/" TargetMode="External"/><Relationship Id="rId4" Type="http://schemas.openxmlformats.org/officeDocument/2006/relationships/hyperlink" Target="https://outandaboutcommunications.com/say-hell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utandaboutcommunications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orthpointeinvest.com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93725"/>
            <a:ext cx="54027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Website</a:t>
            </a: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Auditing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Worthpointe-Homepage</a:t>
            </a:r>
            <a:endParaRPr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1297500" y="11161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 Change the background image</a:t>
            </a:r>
            <a:endParaRPr/>
          </a:p>
        </p:txBody>
      </p:sp>
      <p:sp>
        <p:nvSpPr>
          <p:cNvPr id="302" name="Google Shape;302;p26"/>
          <p:cNvSpPr txBox="1"/>
          <p:nvPr>
            <p:ph idx="2" type="body"/>
          </p:nvPr>
        </p:nvSpPr>
        <p:spPr>
          <a:xfrm>
            <a:off x="4790375" y="1116150"/>
            <a:ext cx="3546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2. Remove the small window on the right side.</a:t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42450"/>
            <a:ext cx="7038902" cy="254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Coastal Payroll</a:t>
            </a:r>
            <a:endParaRPr/>
          </a:p>
        </p:txBody>
      </p:sp>
      <p:sp>
        <p:nvSpPr>
          <p:cNvPr id="309" name="Google Shape;309;p27"/>
          <p:cNvSpPr txBox="1"/>
          <p:nvPr/>
        </p:nvSpPr>
        <p:spPr>
          <a:xfrm>
            <a:off x="812750" y="183275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 Color Schemes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812750" y="2457150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Combines warm accent color with clean white background to make for a crisp and welcoming palette.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Contains a special web page that introduces the team members.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6326298" y="1891313"/>
            <a:ext cx="2192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Company Culture</a:t>
            </a:r>
            <a:endParaRPr/>
          </a:p>
        </p:txBody>
      </p:sp>
      <p:sp>
        <p:nvSpPr>
          <p:cNvPr id="314" name="Google Shape;314;p27"/>
          <p:cNvSpPr txBox="1"/>
          <p:nvPr/>
        </p:nvSpPr>
        <p:spPr>
          <a:xfrm>
            <a:off x="6326310" y="228788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Fun and professional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Attractive and unique. It can engage the first-users on the highest level.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27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7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7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7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26" name="Google Shape;326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7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9" name="Google Shape;329;p2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30" name="Google Shape;330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3" name="Google Shape;333;p2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34" name="Google Shape;334;p2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7" name="Google Shape;337;p27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38" name="Google Shape;338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7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918475" y="4699575"/>
            <a:ext cx="7286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It doesn’t provide company’s email address on the contact page.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680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Outandaboutcommunicaion</a:t>
            </a:r>
            <a:endParaRPr sz="1800">
              <a:solidFill>
                <a:srgbClr val="CACACA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314576" y="1446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Worthpointe</a:t>
            </a:r>
            <a:endParaRPr sz="1800">
              <a:solidFill>
                <a:srgbClr val="CACACA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ACAC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Coastal Payroll</a:t>
            </a:r>
            <a:endParaRPr sz="1800">
              <a:solidFill>
                <a:srgbClr val="CACACA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02448" y="24939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I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5" y="2423075"/>
            <a:ext cx="30183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Design/User Experience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736600" rtl="0" algn="l">
              <a:lnSpc>
                <a:spcPct val="166666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Professional website design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736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Relevant headlines and page copy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736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Mobile friendly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736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Professional digital branding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736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User friendly navigation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7366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mfortaa"/>
              <a:buChar char="●"/>
            </a:pPr>
            <a:r>
              <a:rPr lang="en-GB" sz="1350">
                <a:latin typeface="Comfortaa"/>
                <a:ea typeface="Comfortaa"/>
                <a:cs typeface="Comfortaa"/>
                <a:sym typeface="Comfortaa"/>
              </a:rPr>
              <a:t>Relevant use of images and video</a:t>
            </a:r>
            <a:endParaRPr sz="13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3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Email Privacy: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  </a:t>
            </a:r>
            <a:r>
              <a:rPr lang="en-GB" sz="1400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hello@outandaboutcomm.com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Problems: Click on the email address will direct us to a blank page;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           Plain text email address can be susceptible to email spammers.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                  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Suggestions: Remove plain text email address and replace it with image or contact form; Make sure the users will not be directed to blank page by clicking on the email.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</a:t>
            </a:r>
            <a:r>
              <a:rPr lang="en-GB"/>
              <a:t>nderstanding the Problems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3405675" y="104707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Usability</a:t>
            </a:r>
            <a:r>
              <a:rPr lang="en-GB" sz="1800"/>
              <a:t>: Every web page on our company’s website has the issue of 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shaking</a:t>
            </a:r>
            <a:r>
              <a:rPr lang="en-GB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Amount of Content: Our web page has a low volume of text content which search engines can interpret as “thin content”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2180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 Us Page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063700" y="1357650"/>
            <a:ext cx="3798900" cy="24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.It's better to remove the captcha test.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 .Redirect to a thank you page after the customers submitted a message that explains when and how we'll be responding and links to other useful content.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3. Add an option that can direct our customers to the contact us page.</a:t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400" y="110000"/>
            <a:ext cx="3970350" cy="26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400" y="2820276"/>
            <a:ext cx="3970351" cy="2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ervice Page</a:t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297500" y="12001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1. This page doesn’t have any link that can direct us to the projects we’ve done for our customers.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2. Change the way we display the photos of our working environment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75" y="2337925"/>
            <a:ext cx="6525652" cy="24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259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Worthpointe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297513" y="3195550"/>
            <a:ext cx="62655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Need sufficient color contrast between the texts and the white background behind it.</a:t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950" y="1067200"/>
            <a:ext cx="6168627" cy="1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Worthpointe</a:t>
            </a:r>
            <a:endParaRPr/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12485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Decrease the amount of white space.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75" y="2020200"/>
            <a:ext cx="7136751" cy="2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